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58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Old Standard TT" panose="020B0604020202020204" charset="0"/>
      <p:regular r:id="rId17"/>
      <p:bold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156" y="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871bff0a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871bff0a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Alec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871bff0a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871bff0a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871bff0a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871bff0a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lang="en-US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Mikayla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lang="en"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❖"/>
            </a:pPr>
            <a:r>
              <a:rPr lang="en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Early Planning</a:t>
            </a:r>
            <a:endParaRPr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Char char="➢"/>
            </a:pPr>
            <a:r>
              <a:rPr lang="en" sz="14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Flexible Components</a:t>
            </a:r>
            <a:endParaRPr sz="14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Char char="➢"/>
            </a:pPr>
            <a:r>
              <a:rPr lang="en" sz="14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React</a:t>
            </a:r>
            <a:endParaRPr sz="14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871bff0a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871bff0a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Michael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871bff0a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871bff0a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871bff0a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871bff0a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Andrew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175ce8b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175ce8b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871bff0a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871bff0a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71bff0a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871bff0a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4.png"/><Relationship Id="rId3" Type="http://schemas.microsoft.com/office/2007/relationships/media" Target="../media/media2.mkv"/><Relationship Id="rId7" Type="http://schemas.microsoft.com/office/2007/relationships/media" Target="../media/media4.mp4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notesSlide" Target="../notesSlides/notesSlide10.xml"/><Relationship Id="rId4" Type="http://schemas.openxmlformats.org/officeDocument/2006/relationships/video" Target="../media/media2.mkv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Family Friendly Card Game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5: Antonio, Mikayla, Michael, Alec, Andrew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Alec">
            <a:hlinkClick r:id="" action="ppaction://media"/>
            <a:extLst>
              <a:ext uri="{FF2B5EF4-FFF2-40B4-BE49-F238E27FC236}">
                <a16:creationId xmlns:a16="http://schemas.microsoft.com/office/drawing/2014/main" id="{D0E3357F-4E8D-4179-AFED-FAA2B7C63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53473" y="143740"/>
            <a:ext cx="4043081" cy="22742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2020-12-15 12-25-19">
            <a:hlinkClick r:id="" action="ppaction://media"/>
            <a:extLst>
              <a:ext uri="{FF2B5EF4-FFF2-40B4-BE49-F238E27FC236}">
                <a16:creationId xmlns:a16="http://schemas.microsoft.com/office/drawing/2014/main" id="{C90EDED0-C46D-4D1A-A085-B89B72F68CE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7232" y="143740"/>
            <a:ext cx="4043080" cy="22742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2020-12-15 12-25-19">
            <a:hlinkClick r:id="" action="ppaction://media"/>
            <a:extLst>
              <a:ext uri="{FF2B5EF4-FFF2-40B4-BE49-F238E27FC236}">
                <a16:creationId xmlns:a16="http://schemas.microsoft.com/office/drawing/2014/main" id="{C9E78CEB-4883-45BE-A4F0-4E771C84B24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53474" y="2725525"/>
            <a:ext cx="4043080" cy="22742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DemoForSelt">
            <a:hlinkClick r:id="" action="ppaction://media"/>
            <a:extLst>
              <a:ext uri="{FF2B5EF4-FFF2-40B4-BE49-F238E27FC236}">
                <a16:creationId xmlns:a16="http://schemas.microsoft.com/office/drawing/2014/main" id="{1B47320E-0F91-4B19-80EE-DBF121BCD1B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42421" y="2725525"/>
            <a:ext cx="4043080" cy="22742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8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4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6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230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 Narrow"/>
                <a:ea typeface="Arial Narrow"/>
                <a:cs typeface="Arial Narrow"/>
                <a:sym typeface="Arial Narrow"/>
              </a:rPr>
              <a:t>Original Scope and Objectives</a:t>
            </a:r>
            <a:endParaRPr b="1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463" y="949750"/>
            <a:ext cx="5253075" cy="3932125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Approach: Structural Design Focused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F81492-13EF-4FC2-AD85-CC03D2299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Strengths: Data modeling &amp; Backend development</a:t>
            </a:r>
          </a:p>
          <a:p>
            <a:r>
              <a:rPr lang="en-US" dirty="0"/>
              <a:t>Build a service, not an application</a:t>
            </a:r>
          </a:p>
          <a:p>
            <a:r>
              <a:rPr lang="en-US" dirty="0"/>
              <a:t>Backend first</a:t>
            </a:r>
          </a:p>
          <a:p>
            <a:r>
              <a:rPr lang="en-US" dirty="0"/>
              <a:t>Enable concurrent workflow</a:t>
            </a:r>
          </a:p>
          <a:p>
            <a:r>
              <a:rPr lang="en-US" dirty="0"/>
              <a:t>Organization</a:t>
            </a:r>
          </a:p>
          <a:p>
            <a:endParaRPr lang="en-US" dirty="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544" y="1284975"/>
            <a:ext cx="3227756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Agile Development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422700" y="12604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3 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Meetings </a:t>
            </a: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Per Week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Monday 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kickoff/retro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Wednesday/Friday 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standup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One-week sprints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Weekly </a:t>
            </a: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Role Rotation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Scrum master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Product 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owner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Pivotal Tracker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Pointing Stories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■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Re-adjustments</a:t>
            </a:r>
          </a:p>
          <a:p>
            <a:pPr marL="114300" indent="0">
              <a:buNone/>
            </a:pP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 Narrow"/>
                <a:ea typeface="Arial Narrow"/>
                <a:cs typeface="Arial Narrow"/>
                <a:sym typeface="Arial Narrow"/>
              </a:rPr>
              <a:t>Branches, PR’s, User Stories, and Approvals</a:t>
            </a:r>
            <a:endParaRPr b="1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Pivotal Tracker Integration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Formatted Github Branches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P</a:t>
            </a:r>
            <a:r>
              <a:rPr lang="en-US" dirty="0" err="1">
                <a:latin typeface="Arial Narrow"/>
                <a:ea typeface="Arial Narrow"/>
                <a:cs typeface="Arial Narrow"/>
                <a:sym typeface="Arial Narrow"/>
              </a:rPr>
              <a:t>ull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R</a:t>
            </a:r>
            <a:r>
              <a:rPr lang="en-US" dirty="0" err="1">
                <a:latin typeface="Arial Narrow"/>
                <a:ea typeface="Arial Narrow"/>
                <a:cs typeface="Arial Narrow"/>
                <a:sym typeface="Arial Narrow"/>
              </a:rPr>
              <a:t>equests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At least 2 approvals before merging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Code conflicts were limited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lvl="0">
              <a:buFont typeface="Arial Narrow"/>
              <a:buChar char="❖"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Subject Matter Expert (SME)</a:t>
            </a:r>
          </a:p>
          <a:p>
            <a:pPr lvl="1">
              <a:spcBef>
                <a:spcPts val="0"/>
              </a:spcBef>
              <a:buFont typeface="Arial Narrow"/>
              <a:buChar char="➢"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Divided Specialized Knowledge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Pair Programming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1421FA-0783-4780-A7AD-A051B44C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940" y="1376954"/>
            <a:ext cx="2908964" cy="4287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54DB1-0095-48C1-8239-C2EEEB388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972" y="2055079"/>
            <a:ext cx="3796899" cy="11213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11E93-5B86-4A27-A395-20FB349E8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39" y="3425753"/>
            <a:ext cx="2814966" cy="1143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 Narrow"/>
                <a:ea typeface="Arial Narrow"/>
                <a:cs typeface="Arial Narrow"/>
                <a:sym typeface="Arial Narrow"/>
              </a:rPr>
              <a:t>Coverage &amp; Testing</a:t>
            </a:r>
            <a:endParaRPr b="1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TDD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 b="1">
                <a:latin typeface="Arial Narrow"/>
                <a:ea typeface="Arial Narrow"/>
                <a:cs typeface="Arial Narrow"/>
                <a:sym typeface="Arial Narrow"/>
              </a:rPr>
              <a:t>98.63%</a:t>
            </a: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 Coverage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BDD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Capybara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■"/>
            </a:pP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Used for Pre-JS implementation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■"/>
            </a:pP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Dealt with redundancy of tests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Jest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■"/>
            </a:pP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Post-JS integration testing framework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➢"/>
            </a:pP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Cucumber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■"/>
            </a:pPr>
            <a:r>
              <a:rPr lang="en">
                <a:latin typeface="Arial Narrow"/>
                <a:ea typeface="Arial Narrow"/>
                <a:cs typeface="Arial Narrow"/>
                <a:sym typeface="Arial Narrow"/>
              </a:rPr>
              <a:t>Gherkin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400" y="2064850"/>
            <a:ext cx="2503950" cy="25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4">
            <a:alphaModFix/>
          </a:blip>
          <a:srcRect l="12048" t="9312" r="9099" b="10688"/>
          <a:stretch/>
        </p:blipFill>
        <p:spPr>
          <a:xfrm>
            <a:off x="4983100" y="309350"/>
            <a:ext cx="2503950" cy="2540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925" y="0"/>
            <a:ext cx="4625073" cy="2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647" y="2640875"/>
            <a:ext cx="5040704" cy="23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3667224" cy="248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 Narrow"/>
                <a:ea typeface="Arial Narrow"/>
                <a:cs typeface="Arial Narrow"/>
                <a:sym typeface="Arial Narrow"/>
              </a:rPr>
              <a:t>Roadblocks and Growth</a:t>
            </a:r>
            <a:endParaRPr b="1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Routing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Blockers For User Stories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Implementing New Frameworks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Team Motivation Throughout the Week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Char char="❖"/>
            </a:pPr>
            <a:r>
              <a:rPr lang="en" dirty="0">
                <a:latin typeface="Arial Narrow"/>
                <a:ea typeface="Arial Narrow"/>
                <a:cs typeface="Arial Narrow"/>
                <a:sym typeface="Arial Narrow"/>
              </a:rPr>
              <a:t>Pair Programming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500" y="0"/>
            <a:ext cx="4161000" cy="25717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488" y="2571750"/>
            <a:ext cx="4161021" cy="244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166</Words>
  <Application>Microsoft Office PowerPoint</Application>
  <PresentationFormat>On-screen Show (16:9)</PresentationFormat>
  <Paragraphs>54</Paragraphs>
  <Slides>10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 Narrow</vt:lpstr>
      <vt:lpstr>Old Standard TT</vt:lpstr>
      <vt:lpstr>Arial</vt:lpstr>
      <vt:lpstr>Paperback</vt:lpstr>
      <vt:lpstr>A Family Friendly Card Game</vt:lpstr>
      <vt:lpstr>Original Scope and Objectives</vt:lpstr>
      <vt:lpstr>Approach: Structural Design Focused </vt:lpstr>
      <vt:lpstr>Agile Development</vt:lpstr>
      <vt:lpstr>Branches, PR’s, User Stories, and Approvals</vt:lpstr>
      <vt:lpstr>Coverage &amp; Testing</vt:lpstr>
      <vt:lpstr>PowerPoint Presentation</vt:lpstr>
      <vt:lpstr>Roadblocks and Growth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Washington, Antonio</cp:lastModifiedBy>
  <cp:revision>7</cp:revision>
  <dcterms:modified xsi:type="dcterms:W3CDTF">2020-12-15T19:28:15Z</dcterms:modified>
</cp:coreProperties>
</file>